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3B295B-31B1-4B81-9D79-E112AD9366F5}" type="datetimeFigureOut">
              <a:rPr lang="pl-PL" smtClean="0"/>
              <a:t>2013-02-28</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141C9A-55CF-4030-AD81-235F5F406D11}" type="slidenum">
              <a:rPr lang="pl-PL" smtClean="0"/>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59141C9A-55CF-4030-AD81-235F5F406D11}" type="slidenum">
              <a:rPr lang="pl-PL" smtClean="0"/>
              <a:t>2</a:t>
            </a:fld>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225D8C5-859F-4AAD-91BF-8D767EA6EA99}" type="datetimeFigureOut">
              <a:rPr lang="pl-PL" smtClean="0"/>
              <a:t>2013-02-28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BD80122-FF96-46B4-AD14-F4F734F5F891}" type="slidenum">
              <a:rPr lang="pl-PL" smtClean="0"/>
              <a:t>‹#›</a:t>
            </a:fld>
            <a:endParaRPr lang="pl-PL"/>
          </a:p>
        </p:txBody>
      </p:sp>
    </p:spTree>
  </p:cSld>
  <p:clrMapOvr>
    <a:masterClrMapping/>
  </p:clrMapOvr>
  <p:transition spd="slow">
    <p:dissolve/>
    <p:sndAc>
      <p:stSnd>
        <p:snd r:embed="rId1" name="camera.wav" builtIn="1"/>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25D8C5-859F-4AAD-91BF-8D767EA6EA99}" type="datetimeFigureOut">
              <a:rPr lang="pl-PL" smtClean="0"/>
              <a:t>2013-02-28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BD80122-FF96-46B4-AD14-F4F734F5F891}" type="slidenum">
              <a:rPr lang="pl-PL" smtClean="0"/>
              <a:t>‹#›</a:t>
            </a:fld>
            <a:endParaRPr lang="pl-PL"/>
          </a:p>
        </p:txBody>
      </p:sp>
    </p:spTree>
  </p:cSld>
  <p:clrMapOvr>
    <a:masterClrMapping/>
  </p:clrMapOvr>
  <p:transition spd="slow">
    <p:dissolve/>
    <p:sndAc>
      <p:stSnd>
        <p:snd r:embed="rId1" name="camera.wav" builtIn="1"/>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25D8C5-859F-4AAD-91BF-8D767EA6EA99}" type="datetimeFigureOut">
              <a:rPr lang="pl-PL" smtClean="0"/>
              <a:t>2013-02-28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BD80122-FF96-46B4-AD14-F4F734F5F891}" type="slidenum">
              <a:rPr lang="pl-PL" smtClean="0"/>
              <a:t>‹#›</a:t>
            </a:fld>
            <a:endParaRPr lang="pl-PL"/>
          </a:p>
        </p:txBody>
      </p:sp>
    </p:spTree>
  </p:cSld>
  <p:clrMapOvr>
    <a:masterClrMapping/>
  </p:clrMapOvr>
  <p:transition spd="slow">
    <p:dissolve/>
    <p:sndAc>
      <p:stSnd>
        <p:snd r:embed="rId1" name="camera.wav" builtIn="1"/>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25D8C5-859F-4AAD-91BF-8D767EA6EA99}" type="datetimeFigureOut">
              <a:rPr lang="pl-PL" smtClean="0"/>
              <a:t>2013-02-28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BD80122-FF96-46B4-AD14-F4F734F5F891}" type="slidenum">
              <a:rPr lang="pl-PL" smtClean="0"/>
              <a:t>‹#›</a:t>
            </a:fld>
            <a:endParaRPr lang="pl-PL"/>
          </a:p>
        </p:txBody>
      </p:sp>
    </p:spTree>
  </p:cSld>
  <p:clrMapOvr>
    <a:masterClrMapping/>
  </p:clrMapOvr>
  <p:transition spd="slow">
    <p:dissolve/>
    <p:sndAc>
      <p:stSnd>
        <p:snd r:embed="rId1" name="camera.wav" builtIn="1"/>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225D8C5-859F-4AAD-91BF-8D767EA6EA99}" type="datetimeFigureOut">
              <a:rPr lang="pl-PL" smtClean="0"/>
              <a:t>2013-02-28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BD80122-FF96-46B4-AD14-F4F734F5F891}" type="slidenum">
              <a:rPr lang="pl-PL" smtClean="0"/>
              <a:t>‹#›</a:t>
            </a:fld>
            <a:endParaRPr lang="pl-PL"/>
          </a:p>
        </p:txBody>
      </p:sp>
    </p:spTree>
  </p:cSld>
  <p:clrMapOvr>
    <a:masterClrMapping/>
  </p:clrMapOvr>
  <p:transition spd="slow">
    <p:dissolve/>
    <p:sndAc>
      <p:stSnd>
        <p:snd r:embed="rId1" name="camera.wav" builtIn="1"/>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225D8C5-859F-4AAD-91BF-8D767EA6EA99}" type="datetimeFigureOut">
              <a:rPr lang="pl-PL" smtClean="0"/>
              <a:t>2013-02-28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6BD80122-FF96-46B4-AD14-F4F734F5F891}" type="slidenum">
              <a:rPr lang="pl-PL" smtClean="0"/>
              <a:t>‹#›</a:t>
            </a:fld>
            <a:endParaRPr lang="pl-PL"/>
          </a:p>
        </p:txBody>
      </p:sp>
    </p:spTree>
  </p:cSld>
  <p:clrMapOvr>
    <a:masterClrMapping/>
  </p:clrMapOvr>
  <p:transition spd="slow">
    <p:dissolve/>
    <p:sndAc>
      <p:stSnd>
        <p:snd r:embed="rId1" name="camera.wav" builtIn="1"/>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225D8C5-859F-4AAD-91BF-8D767EA6EA99}" type="datetimeFigureOut">
              <a:rPr lang="pl-PL" smtClean="0"/>
              <a:t>2013-02-28</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6BD80122-FF96-46B4-AD14-F4F734F5F891}" type="slidenum">
              <a:rPr lang="pl-PL" smtClean="0"/>
              <a:t>‹#›</a:t>
            </a:fld>
            <a:endParaRPr lang="pl-PL"/>
          </a:p>
        </p:txBody>
      </p:sp>
    </p:spTree>
  </p:cSld>
  <p:clrMapOvr>
    <a:masterClrMapping/>
  </p:clrMapOvr>
  <p:transition spd="slow">
    <p:dissolve/>
    <p:sndAc>
      <p:stSnd>
        <p:snd r:embed="rId1" name="camera.wav" builtIn="1"/>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225D8C5-859F-4AAD-91BF-8D767EA6EA99}" type="datetimeFigureOut">
              <a:rPr lang="pl-PL" smtClean="0"/>
              <a:t>2013-02-28</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6BD80122-FF96-46B4-AD14-F4F734F5F891}" type="slidenum">
              <a:rPr lang="pl-PL" smtClean="0"/>
              <a:t>‹#›</a:t>
            </a:fld>
            <a:endParaRPr lang="pl-PL"/>
          </a:p>
        </p:txBody>
      </p:sp>
    </p:spTree>
  </p:cSld>
  <p:clrMapOvr>
    <a:masterClrMapping/>
  </p:clrMapOvr>
  <p:transition spd="slow">
    <p:dissolve/>
    <p:sndAc>
      <p:stSnd>
        <p:snd r:embed="rId1" name="camera.wav" builtIn="1"/>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225D8C5-859F-4AAD-91BF-8D767EA6EA99}" type="datetimeFigureOut">
              <a:rPr lang="pl-PL" smtClean="0"/>
              <a:t>2013-02-28</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6BD80122-FF96-46B4-AD14-F4F734F5F891}" type="slidenum">
              <a:rPr lang="pl-PL" smtClean="0"/>
              <a:t>‹#›</a:t>
            </a:fld>
            <a:endParaRPr lang="pl-PL"/>
          </a:p>
        </p:txBody>
      </p:sp>
    </p:spTree>
  </p:cSld>
  <p:clrMapOvr>
    <a:masterClrMapping/>
  </p:clrMapOvr>
  <p:transition spd="slow">
    <p:dissolve/>
    <p:sndAc>
      <p:stSnd>
        <p:snd r:embed="rId1" name="camera.wav" builtIn="1"/>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25D8C5-859F-4AAD-91BF-8D767EA6EA99}" type="datetimeFigureOut">
              <a:rPr lang="pl-PL" smtClean="0"/>
              <a:t>2013-02-28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6BD80122-FF96-46B4-AD14-F4F734F5F891}" type="slidenum">
              <a:rPr lang="pl-PL" smtClean="0"/>
              <a:t>‹#›</a:t>
            </a:fld>
            <a:endParaRPr lang="pl-PL"/>
          </a:p>
        </p:txBody>
      </p:sp>
    </p:spTree>
  </p:cSld>
  <p:clrMapOvr>
    <a:masterClrMapping/>
  </p:clrMapOvr>
  <p:transition spd="slow">
    <p:dissolve/>
    <p:sndAc>
      <p:stSnd>
        <p:snd r:embed="rId1" name="camera.wav" builtIn="1"/>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25D8C5-859F-4AAD-91BF-8D767EA6EA99}" type="datetimeFigureOut">
              <a:rPr lang="pl-PL" smtClean="0"/>
              <a:t>2013-02-28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6BD80122-FF96-46B4-AD14-F4F734F5F891}" type="slidenum">
              <a:rPr lang="pl-PL" smtClean="0"/>
              <a:t>‹#›</a:t>
            </a:fld>
            <a:endParaRPr lang="pl-PL"/>
          </a:p>
        </p:txBody>
      </p:sp>
    </p:spTree>
  </p:cSld>
  <p:clrMapOvr>
    <a:masterClrMapping/>
  </p:clrMapOvr>
  <p:transition spd="slow">
    <p:dissolve/>
    <p:sndAc>
      <p:stSnd>
        <p:snd r:embed="rId1" name="camera.wav" builtIn="1"/>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25D8C5-859F-4AAD-91BF-8D767EA6EA99}" type="datetimeFigureOut">
              <a:rPr lang="pl-PL" smtClean="0"/>
              <a:t>2013-02-28</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D80122-FF96-46B4-AD14-F4F734F5F891}"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dissolve/>
    <p:sndAc>
      <p:stSnd>
        <p:snd r:embed="rId13" name="camera.wav" builtIn="1"/>
      </p:stSnd>
    </p:sndAc>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r>
              <a:rPr lang="pl-PL" dirty="0" smtClean="0">
                <a:latin typeface="Chiller" pitchFamily="82" charset="0"/>
              </a:rPr>
              <a:t>Zabytki Wielkiej Brytanii </a:t>
            </a:r>
            <a:endParaRPr lang="pl-PL" dirty="0">
              <a:latin typeface="Chiller" pitchFamily="82" charset="0"/>
            </a:endParaRPr>
          </a:p>
        </p:txBody>
      </p:sp>
      <p:pic>
        <p:nvPicPr>
          <p:cNvPr id="7" name="Symbol zastępczy zawartości 6" descr="images.jpg"/>
          <p:cNvPicPr>
            <a:picLocks noGrp="1" noChangeAspect="1"/>
          </p:cNvPicPr>
          <p:nvPr>
            <p:ph idx="1"/>
          </p:nvPr>
        </p:nvPicPr>
        <p:blipFill>
          <a:blip r:embed="rId3"/>
          <a:stretch>
            <a:fillRect/>
          </a:stretch>
        </p:blipFill>
        <p:spPr bwMode="auto">
          <a:xfrm>
            <a:off x="0" y="1214422"/>
            <a:ext cx="9144000" cy="5698901"/>
          </a:xfrm>
          <a:prstGeom prst="rect">
            <a:avLst/>
          </a:prstGeom>
          <a:noFill/>
        </p:spPr>
      </p:pic>
    </p:spTree>
  </p:cSld>
  <p:clrMapOvr>
    <a:masterClrMapping/>
  </p:clrMapOvr>
  <p:transition spd="slow">
    <p:dissolve/>
    <p:sndAc>
      <p:stSnd>
        <p:snd r:embed="rId2" name="camera.wav" builtIn="1"/>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latin typeface="Chiller" pitchFamily="82" charset="0"/>
              </a:rPr>
              <a:t>Zamek w Belfaście</a:t>
            </a:r>
            <a:r>
              <a:rPr lang="pl-PL" b="1" dirty="0" smtClean="0"/>
              <a:t/>
            </a:r>
            <a:br>
              <a:rPr lang="pl-PL" b="1" dirty="0" smtClean="0"/>
            </a:br>
            <a:endParaRPr lang="pl-PL" dirty="0"/>
          </a:p>
        </p:txBody>
      </p:sp>
      <p:pic>
        <p:nvPicPr>
          <p:cNvPr id="4" name="Symbol zastępczy zawartości 3" descr=";ik.jpg"/>
          <p:cNvPicPr>
            <a:picLocks noGrp="1" noChangeAspect="1"/>
          </p:cNvPicPr>
          <p:nvPr>
            <p:ph idx="1"/>
          </p:nvPr>
        </p:nvPicPr>
        <p:blipFill>
          <a:blip r:embed="rId3"/>
          <a:stretch>
            <a:fillRect/>
          </a:stretch>
        </p:blipFill>
        <p:spPr>
          <a:xfrm>
            <a:off x="1500166" y="1714488"/>
            <a:ext cx="6000792" cy="4493346"/>
          </a:xfrm>
        </p:spPr>
      </p:pic>
    </p:spTree>
  </p:cSld>
  <p:clrMapOvr>
    <a:masterClrMapping/>
  </p:clrMapOvr>
  <p:transition spd="slow">
    <p:dissolve/>
    <p:sndAc>
      <p:stSnd>
        <p:snd r:embed="rId2" name="camera.wav" builtIn="1"/>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6226196"/>
          </a:xfrm>
        </p:spPr>
        <p:txBody>
          <a:bodyPr>
            <a:normAutofit fontScale="90000"/>
          </a:bodyPr>
          <a:lstStyle/>
          <a:p>
            <a:r>
              <a:rPr lang="pl-PL" sz="3600" b="1" dirty="0" smtClean="0">
                <a:latin typeface="Chiller" pitchFamily="82" charset="0"/>
              </a:rPr>
              <a:t>Zamek w Belfaście</a:t>
            </a:r>
            <a:r>
              <a:rPr lang="pl-PL" sz="3600" dirty="0" smtClean="0">
                <a:latin typeface="Chiller" pitchFamily="82" charset="0"/>
              </a:rPr>
              <a:t> – położony na zboczu góry </a:t>
            </a:r>
            <a:r>
              <a:rPr lang="pl-PL" sz="3600" dirty="0" err="1" smtClean="0">
                <a:latin typeface="Chiller" pitchFamily="82" charset="0"/>
              </a:rPr>
              <a:t>Cavehill</a:t>
            </a:r>
            <a:r>
              <a:rPr lang="pl-PL" sz="3600" dirty="0">
                <a:latin typeface="Chiller" pitchFamily="82" charset="0"/>
              </a:rPr>
              <a:t> </a:t>
            </a:r>
            <a:r>
              <a:rPr lang="pl-PL" sz="3600" dirty="0" smtClean="0">
                <a:latin typeface="Chiller" pitchFamily="82" charset="0"/>
              </a:rPr>
              <a:t>w Belfaście zamek. Zlokalizowany na wysokości 120 m n.p.m. zapewnia atrakcyjny widok na samo miasto i zatokę Belfast Lough.</a:t>
            </a:r>
            <a:br>
              <a:rPr lang="pl-PL" sz="3600" dirty="0" smtClean="0">
                <a:latin typeface="Chiller" pitchFamily="82" charset="0"/>
              </a:rPr>
            </a:br>
            <a:r>
              <a:rPr lang="pl-PL" sz="3600" dirty="0" smtClean="0">
                <a:latin typeface="Chiller" pitchFamily="82" charset="0"/>
              </a:rPr>
              <a:t>Oryginalny zamek został wzniesiony pod koniec XII wieku przez Normanów. Znajdował się w miejscu dzisiejszych ulic High Street, </a:t>
            </a:r>
            <a:r>
              <a:rPr lang="pl-PL" sz="3600" dirty="0" err="1" smtClean="0">
                <a:latin typeface="Chiller" pitchFamily="82" charset="0"/>
              </a:rPr>
              <a:t>Castle</a:t>
            </a:r>
            <a:r>
              <a:rPr lang="pl-PL" sz="3600" dirty="0" smtClean="0">
                <a:latin typeface="Chiller" pitchFamily="82" charset="0"/>
              </a:rPr>
              <a:t> Place i </a:t>
            </a:r>
            <a:r>
              <a:rPr lang="pl-PL" sz="3600" dirty="0" err="1" smtClean="0">
                <a:latin typeface="Chiller" pitchFamily="82" charset="0"/>
              </a:rPr>
              <a:t>Donegall</a:t>
            </a:r>
            <a:r>
              <a:rPr lang="pl-PL" sz="3600" dirty="0" smtClean="0">
                <a:latin typeface="Chiller" pitchFamily="82" charset="0"/>
              </a:rPr>
              <a:t> Place (obecnie stanowią one centrum Belfastu). Mieszkał w nim Sir Arthur Chichester, baron Belfastu. Zamek ten został jednak zniszczony w 1708 roku.</a:t>
            </a:r>
            <a:r>
              <a:rPr lang="pl-PL" dirty="0" smtClean="0"/>
              <a:t/>
            </a:r>
            <a:br>
              <a:rPr lang="pl-PL" dirty="0" smtClean="0"/>
            </a:br>
            <a:endParaRPr lang="pl-PL" dirty="0"/>
          </a:p>
        </p:txBody>
      </p:sp>
    </p:spTree>
  </p:cSld>
  <p:clrMapOvr>
    <a:masterClrMapping/>
  </p:clrMapOvr>
  <p:transition spd="slow">
    <p:dissolve/>
    <p:sndAc>
      <p:stSnd>
        <p:snd r:embed="rId2" name="camera.wav" builtIn="1"/>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latin typeface="Chiller" pitchFamily="82" charset="0"/>
              </a:rPr>
              <a:t>Pałac </a:t>
            </a:r>
            <a:r>
              <a:rPr lang="pl-PL" dirty="0" err="1" smtClean="0">
                <a:latin typeface="Chiller" pitchFamily="82" charset="0"/>
              </a:rPr>
              <a:t>Holyrood</a:t>
            </a:r>
            <a:endParaRPr lang="pl-PL" dirty="0">
              <a:latin typeface="Chiller" pitchFamily="82" charset="0"/>
            </a:endParaRPr>
          </a:p>
        </p:txBody>
      </p:sp>
      <p:pic>
        <p:nvPicPr>
          <p:cNvPr id="4" name="Symbol zastępczy zawartości 3" descr="pppppppppppp.jpg"/>
          <p:cNvPicPr>
            <a:picLocks noGrp="1" noChangeAspect="1"/>
          </p:cNvPicPr>
          <p:nvPr>
            <p:ph idx="1"/>
          </p:nvPr>
        </p:nvPicPr>
        <p:blipFill>
          <a:blip r:embed="rId3"/>
          <a:stretch>
            <a:fillRect/>
          </a:stretch>
        </p:blipFill>
        <p:spPr>
          <a:xfrm>
            <a:off x="2500298" y="1285860"/>
            <a:ext cx="4286280" cy="5423118"/>
          </a:xfrm>
        </p:spPr>
      </p:pic>
    </p:spTree>
  </p:cSld>
  <p:clrMapOvr>
    <a:masterClrMapping/>
  </p:clrMapOvr>
  <p:transition spd="slow">
    <p:dissolve/>
    <p:sndAc>
      <p:stSnd>
        <p:snd r:embed="rId2" name="camera.wav" builtIn="1"/>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6369072"/>
          </a:xfrm>
        </p:spPr>
        <p:txBody>
          <a:bodyPr/>
          <a:lstStyle/>
          <a:p>
            <a:r>
              <a:rPr lang="pl-PL" b="1" dirty="0" smtClean="0">
                <a:latin typeface="Chiller" pitchFamily="82" charset="0"/>
              </a:rPr>
              <a:t>Pałac </a:t>
            </a:r>
            <a:r>
              <a:rPr lang="pl-PL" b="1" dirty="0" err="1" smtClean="0">
                <a:latin typeface="Chiller" pitchFamily="82" charset="0"/>
              </a:rPr>
              <a:t>Holyrood</a:t>
            </a:r>
            <a:r>
              <a:rPr lang="pl-PL" dirty="0" smtClean="0">
                <a:latin typeface="Chiller" pitchFamily="82" charset="0"/>
              </a:rPr>
              <a:t> w Edynburgu jest rezydencją monarchów brytyjskich w Szkocji. Położony jest na wzniesieniu, na wschodnim końcu Royal Mile, która między innymi prowadzi do zamku.</a:t>
            </a:r>
            <a:br>
              <a:rPr lang="pl-PL" dirty="0" smtClean="0">
                <a:latin typeface="Chiller" pitchFamily="82" charset="0"/>
              </a:rPr>
            </a:br>
            <a:endParaRPr lang="pl-PL" dirty="0">
              <a:latin typeface="Chiller" pitchFamily="82" charset="0"/>
            </a:endParaRPr>
          </a:p>
        </p:txBody>
      </p:sp>
    </p:spTree>
  </p:cSld>
  <p:clrMapOvr>
    <a:masterClrMapping/>
  </p:clrMapOvr>
  <p:transition spd="slow">
    <p:dissolve/>
    <p:sndAc>
      <p:stSnd>
        <p:snd r:embed="rId2" name="camera.wav" builtIn="1"/>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5300" b="1" dirty="0" err="1" smtClean="0">
                <a:latin typeface="Chiller" pitchFamily="82" charset="0"/>
              </a:rPr>
              <a:t>Ibrox</a:t>
            </a:r>
            <a:r>
              <a:rPr lang="pl-PL" sz="5300" b="1" dirty="0" smtClean="0">
                <a:latin typeface="Chiller" pitchFamily="82" charset="0"/>
              </a:rPr>
              <a:t> Stadium</a:t>
            </a:r>
            <a:r>
              <a:rPr lang="pl-PL" b="1" dirty="0" smtClean="0"/>
              <a:t/>
            </a:r>
            <a:br>
              <a:rPr lang="pl-PL" b="1" dirty="0" smtClean="0"/>
            </a:br>
            <a:endParaRPr lang="pl-PL" dirty="0"/>
          </a:p>
        </p:txBody>
      </p:sp>
      <p:pic>
        <p:nvPicPr>
          <p:cNvPr id="16386" name="Picture 2" descr="C:\Users\Monika\Desktop\.ikool.jpg"/>
          <p:cNvPicPr>
            <a:picLocks noGrp="1" noChangeAspect="1" noChangeArrowheads="1"/>
          </p:cNvPicPr>
          <p:nvPr>
            <p:ph idx="1"/>
          </p:nvPr>
        </p:nvPicPr>
        <p:blipFill>
          <a:blip r:embed="rId3"/>
          <a:srcRect/>
          <a:stretch>
            <a:fillRect/>
          </a:stretch>
        </p:blipFill>
        <p:spPr bwMode="auto">
          <a:xfrm>
            <a:off x="785786" y="1643050"/>
            <a:ext cx="7474482" cy="4911032"/>
          </a:xfrm>
          <a:prstGeom prst="rect">
            <a:avLst/>
          </a:prstGeom>
          <a:noFill/>
        </p:spPr>
      </p:pic>
    </p:spTree>
  </p:cSld>
  <p:clrMapOvr>
    <a:masterClrMapping/>
  </p:clrMapOvr>
  <p:transition spd="slow">
    <p:dissolve/>
    <p:sndAc>
      <p:stSnd>
        <p:snd r:embed="rId2" name="camera.wav" builtIn="1"/>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6226196"/>
          </a:xfrm>
        </p:spPr>
        <p:txBody>
          <a:bodyPr/>
          <a:lstStyle/>
          <a:p>
            <a:r>
              <a:rPr lang="pl-PL" b="1" dirty="0" err="1" smtClean="0">
                <a:latin typeface="Chiller" pitchFamily="82" charset="0"/>
              </a:rPr>
              <a:t>Ibrox</a:t>
            </a:r>
            <a:r>
              <a:rPr lang="pl-PL" b="1" dirty="0" smtClean="0">
                <a:latin typeface="Chiller" pitchFamily="82" charset="0"/>
              </a:rPr>
              <a:t> Stadium</a:t>
            </a:r>
            <a:r>
              <a:rPr lang="pl-PL" dirty="0" smtClean="0">
                <a:latin typeface="Chiller" pitchFamily="82" charset="0"/>
              </a:rPr>
              <a:t> (dawniej </a:t>
            </a:r>
            <a:r>
              <a:rPr lang="pl-PL" b="1" dirty="0" err="1" smtClean="0">
                <a:latin typeface="Chiller" pitchFamily="82" charset="0"/>
              </a:rPr>
              <a:t>Ibrox</a:t>
            </a:r>
            <a:r>
              <a:rPr lang="pl-PL" b="1" dirty="0" smtClean="0">
                <a:latin typeface="Chiller" pitchFamily="82" charset="0"/>
              </a:rPr>
              <a:t> Park</a:t>
            </a:r>
            <a:r>
              <a:rPr lang="pl-PL" dirty="0" smtClean="0">
                <a:latin typeface="Chiller" pitchFamily="82" charset="0"/>
              </a:rPr>
              <a:t>) - stadion piłkarski położony w Glasgow w Szkocji mieszczący 50 987 widzów i należący do klubu </a:t>
            </a:r>
            <a:r>
              <a:rPr lang="pl-PL" dirty="0" err="1" smtClean="0">
                <a:latin typeface="Chiller" pitchFamily="82" charset="0"/>
              </a:rPr>
              <a:t>Rangers</a:t>
            </a:r>
            <a:r>
              <a:rPr lang="pl-PL" dirty="0" smtClean="0">
                <a:latin typeface="Chiller" pitchFamily="82" charset="0"/>
              </a:rPr>
              <a:t> F.C.. Obecnie trzeci pod względem pojemności obiekt tego typu w kraju i ósmy w Wielkiej Brytanii.</a:t>
            </a:r>
            <a:endParaRPr lang="pl-PL" dirty="0">
              <a:latin typeface="Chiller" pitchFamily="82" charset="0"/>
            </a:endParaRPr>
          </a:p>
        </p:txBody>
      </p:sp>
    </p:spTree>
  </p:cSld>
  <p:clrMapOvr>
    <a:masterClrMapping/>
  </p:clrMapOvr>
  <p:transition spd="slow">
    <p:dissolve/>
    <p:sndAc>
      <p:stSnd>
        <p:snd r:embed="rId2" name="camera.wav" builtIn="1"/>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5511816"/>
          </a:xfrm>
        </p:spPr>
        <p:txBody>
          <a:bodyPr/>
          <a:lstStyle/>
          <a:p>
            <a:r>
              <a:rPr lang="pl-PL" dirty="0" smtClean="0">
                <a:latin typeface="Chiller" pitchFamily="82" charset="0"/>
              </a:rPr>
              <a:t>Koniec ! </a:t>
            </a:r>
            <a:br>
              <a:rPr lang="pl-PL" dirty="0" smtClean="0">
                <a:latin typeface="Chiller" pitchFamily="82" charset="0"/>
              </a:rPr>
            </a:br>
            <a:r>
              <a:rPr lang="pl-PL" dirty="0">
                <a:latin typeface="Chiller" pitchFamily="82" charset="0"/>
              </a:rPr>
              <a:t/>
            </a:r>
            <a:br>
              <a:rPr lang="pl-PL" dirty="0">
                <a:latin typeface="Chiller" pitchFamily="82" charset="0"/>
              </a:rPr>
            </a:br>
            <a:r>
              <a:rPr lang="pl-PL" dirty="0" smtClean="0">
                <a:latin typeface="Chiller" pitchFamily="82" charset="0"/>
              </a:rPr>
              <a:t>Prezentacje przygotowały : </a:t>
            </a:r>
            <a:br>
              <a:rPr lang="pl-PL" dirty="0" smtClean="0">
                <a:latin typeface="Chiller" pitchFamily="82" charset="0"/>
              </a:rPr>
            </a:br>
            <a:r>
              <a:rPr lang="pl-PL" dirty="0" smtClean="0">
                <a:latin typeface="Chiller" pitchFamily="82" charset="0"/>
              </a:rPr>
              <a:t>Małgorzata Skiba</a:t>
            </a:r>
            <a:br>
              <a:rPr lang="pl-PL" dirty="0" smtClean="0">
                <a:latin typeface="Chiller" pitchFamily="82" charset="0"/>
              </a:rPr>
            </a:br>
            <a:r>
              <a:rPr lang="pl-PL" dirty="0" smtClean="0">
                <a:latin typeface="Chiller" pitchFamily="82" charset="0"/>
              </a:rPr>
              <a:t>i</a:t>
            </a:r>
            <a:br>
              <a:rPr lang="pl-PL" dirty="0" smtClean="0">
                <a:latin typeface="Chiller" pitchFamily="82" charset="0"/>
              </a:rPr>
            </a:br>
            <a:r>
              <a:rPr lang="pl-PL" dirty="0" smtClean="0">
                <a:latin typeface="Chiller" pitchFamily="82" charset="0"/>
              </a:rPr>
              <a:t>Julia Kwiecińska </a:t>
            </a:r>
            <a:r>
              <a:rPr lang="pl-PL" dirty="0" smtClean="0">
                <a:latin typeface="Chiller" pitchFamily="82" charset="0"/>
                <a:sym typeface="Wingdings" pitchFamily="2" charset="2"/>
              </a:rPr>
              <a:t></a:t>
            </a:r>
            <a:endParaRPr lang="pl-PL" dirty="0">
              <a:latin typeface="Chiller" pitchFamily="82" charset="0"/>
            </a:endParaRPr>
          </a:p>
        </p:txBody>
      </p:sp>
      <p:pic>
        <p:nvPicPr>
          <p:cNvPr id="4" name="Symbol zastępczy zawartości 3" descr=";io.gif"/>
          <p:cNvPicPr>
            <a:picLocks noGrp="1" noChangeAspect="1"/>
          </p:cNvPicPr>
          <p:nvPr>
            <p:ph idx="1"/>
          </p:nvPr>
        </p:nvPicPr>
        <p:blipFill>
          <a:blip r:embed="rId3"/>
          <a:stretch>
            <a:fillRect/>
          </a:stretch>
        </p:blipFill>
        <p:spPr>
          <a:xfrm>
            <a:off x="6429388" y="4143388"/>
            <a:ext cx="2714612" cy="2714612"/>
          </a:xfrm>
        </p:spPr>
      </p:pic>
    </p:spTree>
  </p:cSld>
  <p:clrMapOvr>
    <a:masterClrMapping/>
  </p:clrMapOvr>
  <p:transition spd="slow">
    <p:dissolve/>
    <p:sndAc>
      <p:stSnd>
        <p:snd r:embed="rId2" name="applause.wav" builtIn="1"/>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latin typeface="Chiller" pitchFamily="82" charset="0"/>
              </a:rPr>
              <a:t>Most Humber Bridge ! </a:t>
            </a:r>
            <a:endParaRPr lang="pl-PL" dirty="0">
              <a:latin typeface="Chiller" pitchFamily="82" charset="0"/>
            </a:endParaRPr>
          </a:p>
        </p:txBody>
      </p:sp>
      <p:pic>
        <p:nvPicPr>
          <p:cNvPr id="4" name="Symbol zastępczy zawartości 3" descr="images.jpg"/>
          <p:cNvPicPr>
            <a:picLocks noGrp="1" noChangeAspect="1"/>
          </p:cNvPicPr>
          <p:nvPr>
            <p:ph idx="1"/>
          </p:nvPr>
        </p:nvPicPr>
        <p:blipFill>
          <a:blip r:embed="rId4"/>
          <a:stretch>
            <a:fillRect/>
          </a:stretch>
        </p:blipFill>
        <p:spPr>
          <a:xfrm>
            <a:off x="571472" y="1714488"/>
            <a:ext cx="7786741" cy="4929222"/>
          </a:xfrm>
        </p:spPr>
      </p:pic>
    </p:spTree>
  </p:cSld>
  <p:clrMapOvr>
    <a:masterClrMapping/>
  </p:clrMapOvr>
  <p:transition spd="slow">
    <p:dissolve/>
    <p:sndAc>
      <p:stSnd>
        <p:snd r:embed="rId3" name="camera.wav" builtIn="1"/>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6297634"/>
          </a:xfrm>
        </p:spPr>
        <p:txBody>
          <a:bodyPr>
            <a:normAutofit/>
          </a:bodyPr>
          <a:lstStyle/>
          <a:p>
            <a:r>
              <a:rPr lang="pl-PL" sz="3600" b="1" dirty="0" smtClean="0">
                <a:latin typeface="Chiller" pitchFamily="82" charset="0"/>
              </a:rPr>
              <a:t>Humber Bridge</a:t>
            </a:r>
            <a:r>
              <a:rPr lang="pl-PL" sz="3600" dirty="0" smtClean="0">
                <a:latin typeface="Chiller" pitchFamily="82" charset="0"/>
              </a:rPr>
              <a:t> – most wiszący w północno-wschodniej Anglii, w pobliżu miasta Kingston upon Hull nad estuarium Humber, będącym ujściem rzek </a:t>
            </a:r>
            <a:r>
              <a:rPr lang="pl-PL" sz="3600" dirty="0" err="1" smtClean="0">
                <a:latin typeface="Chiller" pitchFamily="82" charset="0"/>
              </a:rPr>
              <a:t>Ouse</a:t>
            </a:r>
            <a:r>
              <a:rPr lang="pl-PL" sz="3600" dirty="0" smtClean="0">
                <a:latin typeface="Chiller" pitchFamily="82" charset="0"/>
              </a:rPr>
              <a:t> i Trent. Jest piątym na świecie mostem pod względem długości pojedynczego przęsła. Przez most przejeżdża 120 000 pojazdów tygodniowo. W momencie oddania do użytku przecinał najszersze ujście rzeki bez możliwości przeprawy mostowej.</a:t>
            </a:r>
            <a:endParaRPr lang="pl-PL" sz="3600" dirty="0">
              <a:latin typeface="Chiller" pitchFamily="82" charset="0"/>
            </a:endParaRPr>
          </a:p>
        </p:txBody>
      </p:sp>
    </p:spTree>
  </p:cSld>
  <p:clrMapOvr>
    <a:masterClrMapping/>
  </p:clrMapOvr>
  <p:transition spd="slow">
    <p:dissolve/>
    <p:sndAc>
      <p:stSnd>
        <p:snd r:embed="rId2" name="camera.wav" builtIn="1"/>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latin typeface="Chiller" pitchFamily="82" charset="0"/>
              </a:rPr>
              <a:t>Buckingham </a:t>
            </a:r>
            <a:r>
              <a:rPr lang="pl-PL" b="1" dirty="0" err="1" smtClean="0">
                <a:latin typeface="Chiller" pitchFamily="82" charset="0"/>
              </a:rPr>
              <a:t>Palace</a:t>
            </a:r>
            <a:r>
              <a:rPr lang="pl-PL" b="1" dirty="0" smtClean="0"/>
              <a:t/>
            </a:r>
            <a:br>
              <a:rPr lang="pl-PL" b="1" dirty="0" smtClean="0"/>
            </a:br>
            <a:endParaRPr lang="pl-PL" dirty="0"/>
          </a:p>
        </p:txBody>
      </p:sp>
      <p:pic>
        <p:nvPicPr>
          <p:cNvPr id="14338" name="Picture 2" descr="C:\Users\Monika\Desktop\;il.jpg"/>
          <p:cNvPicPr>
            <a:picLocks noGrp="1" noChangeAspect="1" noChangeArrowheads="1"/>
          </p:cNvPicPr>
          <p:nvPr>
            <p:ph idx="1"/>
          </p:nvPr>
        </p:nvPicPr>
        <p:blipFill>
          <a:blip r:embed="rId3"/>
          <a:srcRect/>
          <a:stretch>
            <a:fillRect/>
          </a:stretch>
        </p:blipFill>
        <p:spPr bwMode="auto">
          <a:xfrm>
            <a:off x="1214414" y="1500174"/>
            <a:ext cx="6572296" cy="4922877"/>
          </a:xfrm>
          <a:prstGeom prst="rect">
            <a:avLst/>
          </a:prstGeom>
          <a:noFill/>
        </p:spPr>
      </p:pic>
    </p:spTree>
  </p:cSld>
  <p:clrMapOvr>
    <a:masterClrMapping/>
  </p:clrMapOvr>
  <p:transition spd="slow">
    <p:dissolve/>
    <p:sndAc>
      <p:stSnd>
        <p:snd r:embed="rId2" name="camera.wav" builtIn="1"/>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6083320"/>
          </a:xfrm>
        </p:spPr>
        <p:txBody>
          <a:bodyPr>
            <a:normAutofit/>
          </a:bodyPr>
          <a:lstStyle/>
          <a:p>
            <a:r>
              <a:rPr lang="pl-PL" b="1" dirty="0" smtClean="0">
                <a:latin typeface="Chiller" pitchFamily="82" charset="0"/>
              </a:rPr>
              <a:t>Pałac Buckingham</a:t>
            </a:r>
            <a:r>
              <a:rPr lang="pl-PL" dirty="0" smtClean="0">
                <a:latin typeface="Chiller" pitchFamily="82" charset="0"/>
              </a:rPr>
              <a:t> (ang. </a:t>
            </a:r>
            <a:r>
              <a:rPr lang="pl-PL" i="1" dirty="0" smtClean="0">
                <a:latin typeface="Chiller" pitchFamily="82" charset="0"/>
              </a:rPr>
              <a:t>Buckingham </a:t>
            </a:r>
            <a:r>
              <a:rPr lang="pl-PL" i="1" dirty="0" err="1" smtClean="0">
                <a:latin typeface="Chiller" pitchFamily="82" charset="0"/>
              </a:rPr>
              <a:t>Palace</a:t>
            </a:r>
            <a:r>
              <a:rPr lang="pl-PL" dirty="0" smtClean="0">
                <a:latin typeface="Chiller" pitchFamily="82" charset="0"/>
              </a:rPr>
              <a:t>) - oficjalna rezydencja brytyjskich monarchów. Największy na świecie pałac królewski wciąż pełniący swą pierwotną funkcję. Oficjalna londyńska rezydencja królowej. Na placu przed pałacem od 1913 roku stoi pomnik królowej Wiktorii.</a:t>
            </a:r>
            <a:endParaRPr lang="pl-PL" dirty="0">
              <a:latin typeface="Chiller" pitchFamily="82" charset="0"/>
            </a:endParaRPr>
          </a:p>
        </p:txBody>
      </p:sp>
    </p:spTree>
  </p:cSld>
  <p:clrMapOvr>
    <a:masterClrMapping/>
  </p:clrMapOvr>
  <p:transition spd="slow">
    <p:dissolve/>
    <p:sndAc>
      <p:stSnd>
        <p:snd r:embed="rId2" name="camera.wav" builtIn="1"/>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latin typeface="Chiller" pitchFamily="82" charset="0"/>
              </a:rPr>
              <a:t>Pałac Westminsterski</a:t>
            </a:r>
            <a:endParaRPr lang="pl-PL" dirty="0">
              <a:latin typeface="Chiller" pitchFamily="82" charset="0"/>
            </a:endParaRPr>
          </a:p>
        </p:txBody>
      </p:sp>
      <p:pic>
        <p:nvPicPr>
          <p:cNvPr id="4" name="Symbol zastępczy zawartości 3" descr="tj9g3r76iu2s.jpg"/>
          <p:cNvPicPr>
            <a:picLocks noGrp="1" noChangeAspect="1"/>
          </p:cNvPicPr>
          <p:nvPr>
            <p:ph idx="1"/>
          </p:nvPr>
        </p:nvPicPr>
        <p:blipFill>
          <a:blip r:embed="rId3"/>
          <a:stretch>
            <a:fillRect/>
          </a:stretch>
        </p:blipFill>
        <p:spPr>
          <a:xfrm>
            <a:off x="1071538" y="1643050"/>
            <a:ext cx="7072362" cy="4685440"/>
          </a:xfrm>
        </p:spPr>
      </p:pic>
    </p:spTree>
  </p:cSld>
  <p:clrMapOvr>
    <a:masterClrMapping/>
  </p:clrMapOvr>
  <p:transition spd="slow">
    <p:dissolve/>
    <p:sndAc>
      <p:stSnd>
        <p:snd r:embed="rId2" name="camera.wav" builtIn="1"/>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6369072"/>
          </a:xfrm>
        </p:spPr>
        <p:txBody>
          <a:bodyPr>
            <a:normAutofit/>
          </a:bodyPr>
          <a:lstStyle/>
          <a:p>
            <a:r>
              <a:rPr lang="pl-PL" b="1" dirty="0" smtClean="0">
                <a:latin typeface="Chiller" pitchFamily="82" charset="0"/>
              </a:rPr>
              <a:t>Pałac Westminsterski</a:t>
            </a:r>
            <a:r>
              <a:rPr lang="pl-PL" dirty="0" smtClean="0">
                <a:latin typeface="Chiller" pitchFamily="82" charset="0"/>
              </a:rPr>
              <a:t> (ang. </a:t>
            </a:r>
            <a:r>
              <a:rPr lang="pl-PL" i="1" dirty="0" err="1" smtClean="0">
                <a:latin typeface="Chiller" pitchFamily="82" charset="0"/>
              </a:rPr>
              <a:t>Palace</a:t>
            </a:r>
            <a:r>
              <a:rPr lang="pl-PL" i="1" dirty="0" smtClean="0">
                <a:latin typeface="Chiller" pitchFamily="82" charset="0"/>
              </a:rPr>
              <a:t> of Westminster</a:t>
            </a:r>
            <a:r>
              <a:rPr lang="pl-PL" dirty="0" smtClean="0">
                <a:latin typeface="Chiller" pitchFamily="82" charset="0"/>
              </a:rPr>
              <a:t>, znany także w tym języku jako </a:t>
            </a:r>
            <a:r>
              <a:rPr lang="pl-PL" i="1" dirty="0" err="1" smtClean="0">
                <a:latin typeface="Chiller" pitchFamily="82" charset="0"/>
              </a:rPr>
              <a:t>Houses</a:t>
            </a:r>
            <a:r>
              <a:rPr lang="pl-PL" i="1" dirty="0" smtClean="0">
                <a:latin typeface="Chiller" pitchFamily="82" charset="0"/>
              </a:rPr>
              <a:t> of </a:t>
            </a:r>
            <a:r>
              <a:rPr lang="pl-PL" i="1" dirty="0" err="1" smtClean="0">
                <a:latin typeface="Chiller" pitchFamily="82" charset="0"/>
              </a:rPr>
              <a:t>Parliament</a:t>
            </a:r>
            <a:r>
              <a:rPr lang="pl-PL" dirty="0" smtClean="0">
                <a:latin typeface="Chiller" pitchFamily="82" charset="0"/>
              </a:rPr>
              <a:t>) – miejsce posiedzeń obu izb Parlamentu Zjednoczonego Królestwa (Izby Lordów i Izby Gmin). Pałac znajduje się w Londynie, w dzielnicy City of Westminster, na lewym brzegu rzeki Tamizy.</a:t>
            </a:r>
            <a:endParaRPr lang="pl-PL" dirty="0">
              <a:latin typeface="Chiller" pitchFamily="82" charset="0"/>
            </a:endParaRPr>
          </a:p>
        </p:txBody>
      </p:sp>
    </p:spTree>
  </p:cSld>
  <p:clrMapOvr>
    <a:masterClrMapping/>
  </p:clrMapOvr>
  <p:transition spd="slow">
    <p:dissolve/>
    <p:sndAc>
      <p:stSnd>
        <p:snd r:embed="rId2" name="camera.wav" builtIn="1"/>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latin typeface="Chiller" pitchFamily="82" charset="0"/>
              </a:rPr>
              <a:t>Big Ben</a:t>
            </a:r>
            <a:endParaRPr lang="pl-PL" dirty="0">
              <a:latin typeface="Chiller" pitchFamily="82" charset="0"/>
            </a:endParaRPr>
          </a:p>
        </p:txBody>
      </p:sp>
      <p:pic>
        <p:nvPicPr>
          <p:cNvPr id="4" name="Symbol zastępczy zawartości 3" descr="bbb.jpg"/>
          <p:cNvPicPr>
            <a:picLocks noGrp="1" noChangeAspect="1"/>
          </p:cNvPicPr>
          <p:nvPr>
            <p:ph idx="1"/>
          </p:nvPr>
        </p:nvPicPr>
        <p:blipFill>
          <a:blip r:embed="rId3"/>
          <a:stretch>
            <a:fillRect/>
          </a:stretch>
        </p:blipFill>
        <p:spPr>
          <a:xfrm>
            <a:off x="2786050" y="1142984"/>
            <a:ext cx="3357586" cy="5222912"/>
          </a:xfrm>
        </p:spPr>
      </p:pic>
    </p:spTree>
  </p:cSld>
  <p:clrMapOvr>
    <a:masterClrMapping/>
  </p:clrMapOvr>
  <p:transition spd="slow">
    <p:dissolve/>
    <p:sndAc>
      <p:stSnd>
        <p:snd r:embed="rId2" name="camera.wav" builtIn="1"/>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6083320"/>
          </a:xfrm>
        </p:spPr>
        <p:txBody>
          <a:bodyPr>
            <a:normAutofit/>
          </a:bodyPr>
          <a:lstStyle/>
          <a:p>
            <a:r>
              <a:rPr lang="pl-PL" sz="3200" b="1" dirty="0" smtClean="0">
                <a:latin typeface="Chiller" pitchFamily="82" charset="0"/>
              </a:rPr>
              <a:t>Big Ben</a:t>
            </a:r>
            <a:r>
              <a:rPr lang="pl-PL" sz="3200" dirty="0" smtClean="0">
                <a:latin typeface="Chiller" pitchFamily="82" charset="0"/>
              </a:rPr>
              <a:t> – wieża zegarowa w Londynie w Wielkiej Brytanii.</a:t>
            </a:r>
            <a:br>
              <a:rPr lang="pl-PL" sz="3200" dirty="0" smtClean="0">
                <a:latin typeface="Chiller" pitchFamily="82" charset="0"/>
              </a:rPr>
            </a:br>
            <a:r>
              <a:rPr lang="pl-PL" sz="3200" dirty="0" smtClean="0">
                <a:latin typeface="Chiller" pitchFamily="82" charset="0"/>
              </a:rPr>
              <a:t>Nazwa początkowo odnosiła się do dzwonu ze St. </a:t>
            </a:r>
            <a:r>
              <a:rPr lang="pl-PL" sz="3200" dirty="0" err="1" smtClean="0">
                <a:latin typeface="Chiller" pitchFamily="82" charset="0"/>
              </a:rPr>
              <a:t>Stephen's</a:t>
            </a:r>
            <a:r>
              <a:rPr lang="pl-PL" sz="3200" dirty="0" smtClean="0">
                <a:latin typeface="Chiller" pitchFamily="82" charset="0"/>
              </a:rPr>
              <a:t> Tower (z ang. Wieża św. Szczepana), zwanej również </a:t>
            </a:r>
            <a:r>
              <a:rPr lang="pl-PL" sz="3200" i="1" dirty="0" err="1" smtClean="0">
                <a:latin typeface="Chiller" pitchFamily="82" charset="0"/>
              </a:rPr>
              <a:t>The</a:t>
            </a:r>
            <a:r>
              <a:rPr lang="pl-PL" sz="3200" i="1" dirty="0" smtClean="0">
                <a:latin typeface="Chiller" pitchFamily="82" charset="0"/>
              </a:rPr>
              <a:t> </a:t>
            </a:r>
            <a:r>
              <a:rPr lang="pl-PL" sz="3200" i="1" dirty="0" err="1" smtClean="0">
                <a:latin typeface="Chiller" pitchFamily="82" charset="0"/>
              </a:rPr>
              <a:t>Clock</a:t>
            </a:r>
            <a:r>
              <a:rPr lang="pl-PL" sz="3200" i="1" dirty="0" smtClean="0">
                <a:latin typeface="Chiller" pitchFamily="82" charset="0"/>
              </a:rPr>
              <a:t> Tower</a:t>
            </a:r>
            <a:r>
              <a:rPr lang="pl-PL" sz="3200" dirty="0" smtClean="0">
                <a:latin typeface="Chiller" pitchFamily="82" charset="0"/>
              </a:rPr>
              <a:t> (ang. "Wieża Zegarowa"), należącej do Pałacu Westminsterskiego. Obecnie nazwa Big Ben odnosi się często zarówno do dzwonu, jak i zegara oraz samej wieży. 12 września 2012 roku wieża została oficjalnie nazwana </a:t>
            </a:r>
            <a:r>
              <a:rPr lang="pl-PL" sz="3200" b="1" dirty="0" smtClean="0">
                <a:latin typeface="Chiller" pitchFamily="82" charset="0"/>
              </a:rPr>
              <a:t>Elizabeth Tower</a:t>
            </a:r>
            <a:r>
              <a:rPr lang="pl-PL" sz="3200" dirty="0" smtClean="0">
                <a:latin typeface="Chiller" pitchFamily="82" charset="0"/>
              </a:rPr>
              <a:t> w celu uhonorowania 60-letniego panowania królowej Elżbiety II.</a:t>
            </a:r>
            <a:endParaRPr lang="pl-PL" sz="3200" dirty="0">
              <a:latin typeface="Chiller" pitchFamily="82" charset="0"/>
            </a:endParaRPr>
          </a:p>
        </p:txBody>
      </p:sp>
    </p:spTree>
  </p:cSld>
  <p:clrMapOvr>
    <a:masterClrMapping/>
  </p:clrMapOvr>
  <p:transition spd="slow">
    <p:dissolve/>
    <p:sndAc>
      <p:stSnd>
        <p:snd r:embed="rId2" name="camera.wav" builtIn="1"/>
      </p:stSnd>
    </p:sndAc>
  </p:transition>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TotalTime>
  <Words>289</Words>
  <Application>Microsoft Office PowerPoint</Application>
  <PresentationFormat>Pokaz na ekranie (4:3)</PresentationFormat>
  <Paragraphs>17</Paragraphs>
  <Slides>16</Slides>
  <Notes>1</Notes>
  <HiddenSlides>0</HiddenSlides>
  <MMClips>0</MMClips>
  <ScaleCrop>false</ScaleCrop>
  <HeadingPairs>
    <vt:vector size="4" baseType="variant">
      <vt:variant>
        <vt:lpstr>Motyw</vt:lpstr>
      </vt:variant>
      <vt:variant>
        <vt:i4>1</vt:i4>
      </vt:variant>
      <vt:variant>
        <vt:lpstr>Tytuły slajdów</vt:lpstr>
      </vt:variant>
      <vt:variant>
        <vt:i4>16</vt:i4>
      </vt:variant>
    </vt:vector>
  </HeadingPairs>
  <TitlesOfParts>
    <vt:vector size="17" baseType="lpstr">
      <vt:lpstr>Motyw pakietu Office</vt:lpstr>
      <vt:lpstr>Zabytki Wielkiej Brytanii </vt:lpstr>
      <vt:lpstr>Most Humber Bridge ! </vt:lpstr>
      <vt:lpstr>Humber Bridge – most wiszący w północno-wschodniej Anglii, w pobliżu miasta Kingston upon Hull nad estuarium Humber, będącym ujściem rzek Ouse i Trent. Jest piątym na świecie mostem pod względem długości pojedynczego przęsła. Przez most przejeżdża 120 000 pojazdów tygodniowo. W momencie oddania do użytku przecinał najszersze ujście rzeki bez możliwości przeprawy mostowej.</vt:lpstr>
      <vt:lpstr>Buckingham Palace </vt:lpstr>
      <vt:lpstr>Pałac Buckingham (ang. Buckingham Palace) - oficjalna rezydencja brytyjskich monarchów. Największy na świecie pałac królewski wciąż pełniący swą pierwotną funkcję. Oficjalna londyńska rezydencja królowej. Na placu przed pałacem od 1913 roku stoi pomnik królowej Wiktorii.</vt:lpstr>
      <vt:lpstr>Pałac Westminsterski</vt:lpstr>
      <vt:lpstr>Pałac Westminsterski (ang. Palace of Westminster, znany także w tym języku jako Houses of Parliament) – miejsce posiedzeń obu izb Parlamentu Zjednoczonego Królestwa (Izby Lordów i Izby Gmin). Pałac znajduje się w Londynie, w dzielnicy City of Westminster, na lewym brzegu rzeki Tamizy.</vt:lpstr>
      <vt:lpstr>Big Ben</vt:lpstr>
      <vt:lpstr>Big Ben – wieża zegarowa w Londynie w Wielkiej Brytanii. Nazwa początkowo odnosiła się do dzwonu ze St. Stephen's Tower (z ang. Wieża św. Szczepana), zwanej również The Clock Tower (ang. "Wieża Zegarowa"), należącej do Pałacu Westminsterskiego. Obecnie nazwa Big Ben odnosi się często zarówno do dzwonu, jak i zegara oraz samej wieży. 12 września 2012 roku wieża została oficjalnie nazwana Elizabeth Tower w celu uhonorowania 60-letniego panowania królowej Elżbiety II.</vt:lpstr>
      <vt:lpstr>Zamek w Belfaście </vt:lpstr>
      <vt:lpstr>Zamek w Belfaście – położony na zboczu góry Cavehill w Belfaście zamek. Zlokalizowany na wysokości 120 m n.p.m. zapewnia atrakcyjny widok na samo miasto i zatokę Belfast Lough. Oryginalny zamek został wzniesiony pod koniec XII wieku przez Normanów. Znajdował się w miejscu dzisiejszych ulic High Street, Castle Place i Donegall Place (obecnie stanowią one centrum Belfastu). Mieszkał w nim Sir Arthur Chichester, baron Belfastu. Zamek ten został jednak zniszczony w 1708 roku. </vt:lpstr>
      <vt:lpstr>Pałac Holyrood</vt:lpstr>
      <vt:lpstr>Pałac Holyrood w Edynburgu jest rezydencją monarchów brytyjskich w Szkocji. Położony jest na wzniesieniu, na wschodnim końcu Royal Mile, która między innymi prowadzi do zamku. </vt:lpstr>
      <vt:lpstr>Ibrox Stadium </vt:lpstr>
      <vt:lpstr>Ibrox Stadium (dawniej Ibrox Park) - stadion piłkarski położony w Glasgow w Szkocji mieszczący 50 987 widzów i należący do klubu Rangers F.C.. Obecnie trzeci pod względem pojemności obiekt tego typu w kraju i ósmy w Wielkiej Brytanii.</vt:lpstr>
      <vt:lpstr>Koniec !   Prezentacje przygotowały :  Małgorzata Skiba i Julia Kwiecińska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Monika</dc:creator>
  <cp:lastModifiedBy>Monika</cp:lastModifiedBy>
  <cp:revision>9</cp:revision>
  <dcterms:created xsi:type="dcterms:W3CDTF">2013-02-28T13:57:01Z</dcterms:created>
  <dcterms:modified xsi:type="dcterms:W3CDTF">2013-02-28T15:23:14Z</dcterms:modified>
</cp:coreProperties>
</file>